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56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A8624-CE8E-43D5-9CF7-50A858998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F7A25D-FA0D-4131-B0D8-F0821A746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5C5C2F-7419-41DC-9688-06C6949E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D62C8-5627-4985-BC2A-E51A8765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65499-07FA-4183-A0B3-7F48F5F2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51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BF2A5-0581-4AA0-932B-EF1B6AF4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A8784-9900-4F5D-90D1-16838BD6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780841-3F89-4B36-A843-C4F35825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715B0-4417-43A9-8C16-13B4686A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BE7A6-C6F0-4C9A-AE5B-9B65C405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4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2FC085-5E32-4357-B30F-7B8D729B3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923AD7-2C15-4692-A3CC-478A7AA38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2D3D5-86C7-43DF-A16F-6EE2577E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361D6-F081-4600-AD9B-470FF7A8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B9926-2D3C-43A0-AADA-25DCC18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F545F-D299-49F3-83AA-12F5D90A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37EC0-0280-49D2-9CD4-F9560EDDA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3A51C9-97C0-4ACD-9454-B21A3438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3D73E-7521-4B03-A64F-28D3DECF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C1C0A9-03B6-4201-90AA-05EA2B12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35D99-7FD8-4755-80FD-70A338DC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887733-D99C-4BFB-A3EE-8D3656F1A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03A10D-0666-425F-8F00-9D53CCD0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1EB50-686A-4A5A-A609-3D7D81B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17408-D135-4EBA-824A-A00126D8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25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E2555-798C-4554-AE1F-CF476364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8DDF2B-A6B2-4336-82DF-965716113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A2C2C-1FAC-4AED-939B-C0FD4103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087659-C3DD-4586-81DE-8D94EB71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95A8F3-590E-44C5-93A5-7B45B8EA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1FA7C0-C886-47EC-9F0C-B095CEC3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8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B84E3-981F-4D46-9A63-B2C55E5A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28764E-6CA6-4F3D-A876-89EC8940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D7784B-E57C-47B0-9F37-9899C8B2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319FF3-EB7F-4653-83C8-444FC17D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919301-64CE-4706-8BA1-B099FC3FB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614CDB-8A1E-4D6B-8132-6AA5499C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DA7E84-50C5-4142-B59E-CEBF43BE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349A01-96AC-433C-9788-CCF31FC1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8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3E37D-C018-4243-8A70-03631260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B59BD6-ED77-4377-8A2E-70311930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290CB7-E52F-4BEF-8946-80A124FD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02FF3F-6790-4D11-9082-4A986E71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C519BC-1AA2-49D9-B32F-68D9631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E6A719-3D77-4B69-B12E-EABE47C3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11B00-7546-45B5-87F3-BA6A60F5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9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7507D-4D2C-491D-9DAF-52641DA1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316738-97A0-4C99-9B84-24D3D1AD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DF26B3-9DE4-449E-BA3B-8D5622323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4D4D63-28B8-48B7-8DD0-4E3F0279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5D6F5B-813F-4DAA-9A5F-AFFAE85C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EAF4AD-D763-4D10-AB6B-09F71B8A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6EF45A-B6DF-4844-9C37-281BB860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F97931-996D-43BB-9E9E-46CE5AC8E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E51694-B5CA-4577-BC4F-9131E57BB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EE70C-482E-4E83-AF79-BCAB8327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B71E42-3792-4309-9BD9-C0FB9D65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38736-B035-4BE5-8617-657385CC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6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38455F-283C-497C-A986-97C8387C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D962E3-3BC0-41BC-AF0E-0B2C796D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5C58CF-012B-4091-8922-6C4F1134A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E0DB-969F-476F-98C9-B26B13151991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116FC4-3AE8-42DF-BC10-88162FFA5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40031C-8534-4937-B13B-D0FFF5D57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A43A-D33F-480C-8212-9CE8005F0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BBEBDA-7CC6-402A-8705-E6708643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1257" r="9718" b="4797"/>
          <a:stretch/>
        </p:blipFill>
        <p:spPr>
          <a:xfrm>
            <a:off x="648393" y="820189"/>
            <a:ext cx="10335492" cy="56526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339E88-85CC-434E-BA2A-4FF5472DB2C7}"/>
              </a:ext>
            </a:extLst>
          </p:cNvPr>
          <p:cNvSpPr txBox="1"/>
          <p:nvPr/>
        </p:nvSpPr>
        <p:spPr>
          <a:xfrm>
            <a:off x="393470" y="35021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hBN_N-WS2_4K (Pillar)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5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648F1-DBD3-418E-8412-C698E3DF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64" y="110262"/>
            <a:ext cx="2842697" cy="67158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N-WS2_ML_10nW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10D628C-78C8-4871-B737-86E1643A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0772" r="9538" b="5044"/>
          <a:stretch/>
        </p:blipFill>
        <p:spPr>
          <a:xfrm>
            <a:off x="751058" y="677009"/>
            <a:ext cx="10689884" cy="6023881"/>
          </a:xfrm>
        </p:spPr>
      </p:pic>
    </p:spTree>
    <p:extLst>
      <p:ext uri="{BB962C8B-B14F-4D97-AF65-F5344CB8AC3E}">
        <p14:creationId xmlns:p14="http://schemas.microsoft.com/office/powerpoint/2010/main" val="112579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9FDB62-8216-439D-A135-E0C7C97F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943" r="9682" b="4071"/>
          <a:stretch/>
        </p:blipFill>
        <p:spPr>
          <a:xfrm>
            <a:off x="549346" y="586355"/>
            <a:ext cx="10691367" cy="62015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F8AC923-2B83-4CC6-A4B6-B0259FA73320}"/>
              </a:ext>
            </a:extLst>
          </p:cNvPr>
          <p:cNvSpPr txBox="1"/>
          <p:nvPr/>
        </p:nvSpPr>
        <p:spPr>
          <a:xfrm>
            <a:off x="195446" y="1246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N-WS2_ML_100nW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E44B5F-D0C3-49DE-82F4-77464ABB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0188" r="9819" b="5221"/>
          <a:stretch/>
        </p:blipFill>
        <p:spPr>
          <a:xfrm>
            <a:off x="549346" y="642938"/>
            <a:ext cx="10592356" cy="60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B2E121-C2A7-40BC-A4C6-D105291B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297" y="174091"/>
            <a:ext cx="11397928" cy="66146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5EFC87-75E5-4D93-B930-F5BC491B0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0764" r="9363" b="4646"/>
          <a:stretch/>
        </p:blipFill>
        <p:spPr>
          <a:xfrm>
            <a:off x="-157254" y="522545"/>
            <a:ext cx="11574285" cy="65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932A2-B611-4398-BA96-7802B9F1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6" y="0"/>
            <a:ext cx="2493245" cy="50268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N-WS2_RoomT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A35BB38-2A0D-48B3-89E8-68520719E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10899" r="9608" b="4662"/>
          <a:stretch/>
        </p:blipFill>
        <p:spPr>
          <a:xfrm>
            <a:off x="277621" y="502680"/>
            <a:ext cx="11166939" cy="6311747"/>
          </a:xfrm>
        </p:spPr>
      </p:pic>
    </p:spTree>
    <p:extLst>
      <p:ext uri="{BB962C8B-B14F-4D97-AF65-F5344CB8AC3E}">
        <p14:creationId xmlns:p14="http://schemas.microsoft.com/office/powerpoint/2010/main" val="318146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EE939-56D5-4B02-90CC-20E5DF6A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5" y="0"/>
            <a:ext cx="2598080" cy="5550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Pristine_WS2_4K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5860B90-8D0F-4DD4-A508-D8BC0D3EA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10008" r="9327" b="4662"/>
          <a:stretch/>
        </p:blipFill>
        <p:spPr>
          <a:xfrm>
            <a:off x="123720" y="444663"/>
            <a:ext cx="11483917" cy="6364125"/>
          </a:xfrm>
        </p:spPr>
      </p:pic>
    </p:spTree>
    <p:extLst>
      <p:ext uri="{BB962C8B-B14F-4D97-AF65-F5344CB8AC3E}">
        <p14:creationId xmlns:p14="http://schemas.microsoft.com/office/powerpoint/2010/main" val="419311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9693A82-D252-43A5-86E4-D6D45B5D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38" y="93121"/>
            <a:ext cx="8528679" cy="53274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FE56BE-7B30-4881-A3BA-3F6FABA2E4B7}"/>
              </a:ext>
            </a:extLst>
          </p:cNvPr>
          <p:cNvSpPr txBox="1"/>
          <p:nvPr/>
        </p:nvSpPr>
        <p:spPr>
          <a:xfrm>
            <a:off x="215602" y="0"/>
            <a:ext cx="178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AC59F1-58AF-4EBF-89CB-7CB2B052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44" y="5595284"/>
            <a:ext cx="4563112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F3B793-E95B-469E-8128-DE1F9719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64" y="2186533"/>
            <a:ext cx="9887268" cy="62519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56A99E5-24B2-4326-83FE-9C1275DBE487}"/>
              </a:ext>
            </a:extLst>
          </p:cNvPr>
          <p:cNvSpPr txBox="1"/>
          <p:nvPr/>
        </p:nvSpPr>
        <p:spPr>
          <a:xfrm>
            <a:off x="471760" y="91049"/>
            <a:ext cx="255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S2_N_ML_RT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594551A-8100-4579-9D89-BD5EB128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97" y="526635"/>
            <a:ext cx="9732405" cy="6313635"/>
          </a:xfrm>
        </p:spPr>
      </p:pic>
    </p:spTree>
    <p:extLst>
      <p:ext uri="{BB962C8B-B14F-4D97-AF65-F5344CB8AC3E}">
        <p14:creationId xmlns:p14="http://schemas.microsoft.com/office/powerpoint/2010/main" val="31563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</Words>
  <Application>Microsoft Office PowerPoint</Application>
  <PresentationFormat>宽屏</PresentationFormat>
  <Paragraphs>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N-WS2_ML_10nW</vt:lpstr>
      <vt:lpstr>PowerPoint 演示文稿</vt:lpstr>
      <vt:lpstr>PowerPoint 演示文稿</vt:lpstr>
      <vt:lpstr>N-WS2_RoomT</vt:lpstr>
      <vt:lpstr>Pristine_WS2_4K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Zhongqi Xiu</dc:creator>
  <cp:lastModifiedBy>Zhongqi Xiu</cp:lastModifiedBy>
  <cp:revision>5</cp:revision>
  <dcterms:created xsi:type="dcterms:W3CDTF">2024-08-05T15:49:33Z</dcterms:created>
  <dcterms:modified xsi:type="dcterms:W3CDTF">2024-08-05T16:54:18Z</dcterms:modified>
</cp:coreProperties>
</file>